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9" r:id="rId9"/>
    <p:sldId id="270" r:id="rId10"/>
    <p:sldId id="271" r:id="rId11"/>
    <p:sldId id="261" r:id="rId12"/>
    <p:sldId id="262" r:id="rId13"/>
    <p:sldId id="263" r:id="rId14"/>
    <p:sldId id="264" r:id="rId15"/>
    <p:sldId id="267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B2AE5F-5037-49EA-B52D-5E21D2B4FCEF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C0613A-EE94-4310-8190-B6C1BD7E77A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Роман «</a:t>
            </a:r>
            <a:r>
              <a:rPr lang="uk-UA" dirty="0" err="1" smtClean="0"/>
              <a:t>Доріан</a:t>
            </a:r>
            <a:r>
              <a:rPr lang="uk-UA" dirty="0" smtClean="0"/>
              <a:t> </a:t>
            </a:r>
            <a:r>
              <a:rPr lang="uk-UA" dirty="0" err="1" smtClean="0"/>
              <a:t>грей</a:t>
            </a:r>
            <a:r>
              <a:rPr lang="uk-UA" dirty="0" smtClean="0"/>
              <a:t>» як осердя творчості письменника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5184576" cy="1872208"/>
          </a:xfrm>
        </p:spPr>
        <p:txBody>
          <a:bodyPr>
            <a:normAutofit fontScale="77500" lnSpcReduction="20000"/>
          </a:bodyPr>
          <a:lstStyle/>
          <a:p>
            <a:r>
              <a:rPr lang="uk-UA" sz="2600" dirty="0" smtClean="0"/>
              <a:t>Виконали учениці 10 класу:</a:t>
            </a:r>
          </a:p>
          <a:p>
            <a:r>
              <a:rPr lang="uk-UA" sz="2600" dirty="0" err="1" smtClean="0"/>
              <a:t>Записоцька</a:t>
            </a:r>
            <a:r>
              <a:rPr lang="uk-UA" sz="2600" dirty="0" smtClean="0"/>
              <a:t> О.</a:t>
            </a:r>
          </a:p>
          <a:p>
            <a:r>
              <a:rPr lang="uk-UA" sz="2600" dirty="0" smtClean="0"/>
              <a:t>Терещенко Н.</a:t>
            </a:r>
          </a:p>
          <a:p>
            <a:r>
              <a:rPr lang="uk-UA" sz="2600" dirty="0" smtClean="0"/>
              <a:t>Петренко 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3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196752"/>
            <a:ext cx="3528392" cy="4896544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 err="1"/>
              <a:t>Цікаво</a:t>
            </a:r>
            <a:r>
              <a:rPr lang="ru-RU" sz="1800" dirty="0"/>
              <a:t> </a:t>
            </a:r>
            <a:r>
              <a:rPr lang="ru-RU" sz="1800" dirty="0" err="1"/>
              <a:t>піднімається</a:t>
            </a:r>
            <a:r>
              <a:rPr lang="ru-RU" sz="1800" dirty="0"/>
              <a:t> в </a:t>
            </a:r>
            <a:r>
              <a:rPr lang="ru-RU" sz="1800" dirty="0" err="1"/>
              <a:t>романі</a:t>
            </a:r>
            <a:r>
              <a:rPr lang="ru-RU" sz="1800" dirty="0"/>
              <a:t> проблема </a:t>
            </a:r>
            <a:r>
              <a:rPr lang="ru-RU" sz="1800" dirty="0" err="1"/>
              <a:t>митця</a:t>
            </a:r>
            <a:r>
              <a:rPr lang="ru-RU" sz="1800" dirty="0"/>
              <a:t> і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творіння</a:t>
            </a:r>
            <a:r>
              <a:rPr lang="ru-RU" sz="1800" dirty="0"/>
              <a:t>. За </a:t>
            </a:r>
            <a:r>
              <a:rPr lang="ru-RU" sz="1800" dirty="0" err="1"/>
              <a:t>висловом</a:t>
            </a:r>
            <a:r>
              <a:rPr lang="ru-RU" sz="1800" dirty="0"/>
              <a:t> художника </a:t>
            </a:r>
            <a:r>
              <a:rPr lang="ru-RU" sz="1800" dirty="0" err="1"/>
              <a:t>Безіла</a:t>
            </a:r>
            <a:r>
              <a:rPr lang="ru-RU" sz="1800" dirty="0"/>
              <a:t> </a:t>
            </a:r>
            <a:r>
              <a:rPr lang="ru-RU" sz="1800" dirty="0" err="1" smtClean="0"/>
              <a:t>Холлуорда</a:t>
            </a:r>
            <a:r>
              <a:rPr lang="ru-RU" sz="1800" dirty="0" smtClean="0"/>
              <a:t>, </a:t>
            </a:r>
            <a:r>
              <a:rPr lang="ru-RU" sz="1800" dirty="0"/>
              <a:t>в </a:t>
            </a:r>
            <a:r>
              <a:rPr lang="ru-RU" sz="1800" dirty="0" err="1"/>
              <a:t>історії</a:t>
            </a:r>
            <a:r>
              <a:rPr lang="ru-RU" sz="1800" dirty="0"/>
              <a:t> </a:t>
            </a:r>
            <a:r>
              <a:rPr lang="ru-RU" sz="1800" dirty="0" err="1"/>
              <a:t>людства</a:t>
            </a:r>
            <a:r>
              <a:rPr lang="ru-RU" sz="1800" dirty="0"/>
              <a:t> є </a:t>
            </a:r>
            <a:r>
              <a:rPr lang="ru-RU" sz="1800" dirty="0" err="1"/>
              <a:t>тільки</a:t>
            </a:r>
            <a:r>
              <a:rPr lang="ru-RU" sz="1800" dirty="0"/>
              <a:t> два </a:t>
            </a:r>
            <a:r>
              <a:rPr lang="ru-RU" sz="1800" dirty="0" err="1"/>
              <a:t>важливих</a:t>
            </a:r>
            <a:r>
              <a:rPr lang="ru-RU" sz="1800" dirty="0"/>
              <a:t> </a:t>
            </a:r>
            <a:r>
              <a:rPr lang="ru-RU" sz="1800" dirty="0" err="1"/>
              <a:t>моменти</a:t>
            </a:r>
            <a:r>
              <a:rPr lang="ru-RU" sz="1800" dirty="0"/>
              <a:t> . Перший 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поява</a:t>
            </a:r>
            <a:r>
              <a:rPr lang="ru-RU" sz="1800" dirty="0"/>
              <a:t> в </a:t>
            </a:r>
            <a:r>
              <a:rPr lang="ru-RU" sz="1800" dirty="0" err="1"/>
              <a:t>мистецтві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, </a:t>
            </a:r>
            <a:r>
              <a:rPr lang="ru-RU" sz="1800" dirty="0" err="1"/>
              <a:t>другий</a:t>
            </a:r>
            <a:r>
              <a:rPr lang="ru-RU" sz="1800" dirty="0"/>
              <a:t> - </a:t>
            </a:r>
            <a:r>
              <a:rPr lang="ru-RU" sz="1800" dirty="0" err="1"/>
              <a:t>поява</a:t>
            </a:r>
            <a:r>
              <a:rPr lang="ru-RU" sz="1800" dirty="0"/>
              <a:t> в </a:t>
            </a:r>
            <a:r>
              <a:rPr lang="ru-RU" sz="1800" dirty="0" err="1"/>
              <a:t>ньому</a:t>
            </a:r>
            <a:r>
              <a:rPr lang="ru-RU" sz="1800" dirty="0"/>
              <a:t> нового образу. </a:t>
            </a:r>
            <a:r>
              <a:rPr lang="ru-RU" sz="1800" dirty="0" err="1"/>
              <a:t>Безіл</a:t>
            </a:r>
            <a:r>
              <a:rPr lang="ru-RU" sz="1800" dirty="0"/>
              <a:t> </a:t>
            </a:r>
            <a:r>
              <a:rPr lang="ru-RU" sz="1800" dirty="0" err="1"/>
              <a:t>Холлуорд</a:t>
            </a:r>
            <a:r>
              <a:rPr lang="ru-RU" sz="1800" dirty="0"/>
              <a:t> створив портрет </a:t>
            </a:r>
            <a:r>
              <a:rPr lang="ru-RU" sz="1800" dirty="0" err="1"/>
              <a:t>свого</a:t>
            </a:r>
            <a:r>
              <a:rPr lang="ru-RU" sz="1800" dirty="0"/>
              <a:t> друга </a:t>
            </a:r>
            <a:r>
              <a:rPr lang="ru-RU" sz="1800" dirty="0" err="1"/>
              <a:t>Доріана</a:t>
            </a:r>
            <a:r>
              <a:rPr lang="ru-RU" sz="1800" dirty="0"/>
              <a:t> Грея , завершений </a:t>
            </a:r>
            <a:r>
              <a:rPr lang="ru-RU" sz="1800" dirty="0" err="1"/>
              <a:t>твір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. З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пір</a:t>
            </a:r>
            <a:r>
              <a:rPr lang="ru-RU" sz="1800" dirty="0"/>
              <a:t> портрет і </a:t>
            </a:r>
            <a:r>
              <a:rPr lang="ru-RU" sz="1800" dirty="0" err="1"/>
              <a:t>натурник</a:t>
            </a:r>
            <a:r>
              <a:rPr lang="ru-RU" sz="1800" dirty="0"/>
              <a:t> </a:t>
            </a:r>
            <a:r>
              <a:rPr lang="ru-RU" sz="1800" dirty="0" err="1"/>
              <a:t>стануть</a:t>
            </a:r>
            <a:r>
              <a:rPr lang="ru-RU" sz="1800" dirty="0"/>
              <a:t> </a:t>
            </a:r>
            <a:r>
              <a:rPr lang="ru-RU" sz="1800" dirty="0" err="1"/>
              <a:t>нероздільними</a:t>
            </a:r>
            <a:r>
              <a:rPr lang="ru-RU" sz="1800" dirty="0"/>
              <a:t> .</a:t>
            </a:r>
            <a:endParaRPr lang="uk-UA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0" y="1268760"/>
            <a:ext cx="3312368" cy="422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Доріан</a:t>
            </a:r>
            <a:r>
              <a:rPr lang="uk-UA" dirty="0" smtClean="0"/>
              <a:t> </a:t>
            </a:r>
            <a:r>
              <a:rPr lang="uk-UA" dirty="0" err="1" smtClean="0"/>
              <a:t>Грей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64" y="2276872"/>
            <a:ext cx="43719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3732" y="1527175"/>
            <a:ext cx="683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Закоханий</a:t>
            </a:r>
            <a:r>
              <a:rPr lang="ru-RU" dirty="0" smtClean="0"/>
              <a:t> у свою </a:t>
            </a:r>
            <a:r>
              <a:rPr lang="ru-RU" dirty="0" err="1" smtClean="0"/>
              <a:t>зовнішність</a:t>
            </a:r>
            <a:r>
              <a:rPr lang="ru-RU" dirty="0" smtClean="0"/>
              <a:t> </a:t>
            </a:r>
            <a:r>
              <a:rPr lang="ru-RU" dirty="0" err="1" smtClean="0"/>
              <a:t>Доріан</a:t>
            </a:r>
            <a:r>
              <a:rPr lang="ru-RU" dirty="0" smtClean="0"/>
              <a:t> Грей ладен </a:t>
            </a:r>
            <a:r>
              <a:rPr lang="ru-RU" dirty="0" err="1" smtClean="0"/>
              <a:t>закласти</a:t>
            </a:r>
            <a:r>
              <a:rPr lang="ru-RU" dirty="0" smtClean="0"/>
              <a:t> душу </a:t>
            </a:r>
            <a:r>
              <a:rPr lang="ru-RU" dirty="0" err="1" smtClean="0"/>
              <a:t>дияволу</a:t>
            </a:r>
            <a:r>
              <a:rPr lang="ru-RU" dirty="0" smtClean="0"/>
              <a:t> , </a:t>
            </a:r>
            <a:r>
              <a:rPr lang="ru-RU" dirty="0" err="1" smtClean="0"/>
              <a:t>аби</a:t>
            </a:r>
            <a:r>
              <a:rPr lang="ru-RU" dirty="0" smtClean="0"/>
              <a:t> не </a:t>
            </a:r>
            <a:r>
              <a:rPr lang="ru-RU" dirty="0" err="1" smtClean="0"/>
              <a:t>старіти</a:t>
            </a:r>
            <a:r>
              <a:rPr lang="ru-RU" dirty="0" smtClean="0"/>
              <a:t> і </a:t>
            </a:r>
            <a:r>
              <a:rPr lang="ru-RU" dirty="0" err="1" smtClean="0"/>
              <a:t>залишатися</a:t>
            </a:r>
            <a:r>
              <a:rPr lang="ru-RU" dirty="0" smtClean="0"/>
              <a:t> </a:t>
            </a:r>
            <a:r>
              <a:rPr lang="ru-RU" dirty="0" err="1" smtClean="0"/>
              <a:t>вродливим</a:t>
            </a:r>
            <a:r>
              <a:rPr lang="ru-RU" dirty="0" smtClean="0"/>
              <a:t> юнаком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3731" y="2780927"/>
            <a:ext cx="7029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незвичайне</a:t>
            </a:r>
            <a:r>
              <a:rPr lang="ru-RU" dirty="0" smtClean="0"/>
              <a:t> , </a:t>
            </a:r>
            <a:r>
              <a:rPr lang="ru-RU" dirty="0" err="1" smtClean="0"/>
              <a:t>протиприродне</a:t>
            </a:r>
            <a:r>
              <a:rPr lang="ru-RU" dirty="0" smtClean="0"/>
              <a:t> , </a:t>
            </a:r>
            <a:r>
              <a:rPr lang="ru-RU" dirty="0" err="1" smtClean="0"/>
              <a:t>фантастичне</a:t>
            </a:r>
            <a:r>
              <a:rPr lang="ru-RU" dirty="0" smtClean="0"/>
              <a:t> : </a:t>
            </a:r>
            <a:r>
              <a:rPr lang="ru-RU" dirty="0" err="1" smtClean="0"/>
              <a:t>забражений</a:t>
            </a:r>
            <a:r>
              <a:rPr lang="ru-RU" dirty="0" smtClean="0"/>
              <a:t> на </a:t>
            </a:r>
            <a:r>
              <a:rPr lang="ru-RU" dirty="0" err="1" smtClean="0"/>
              <a:t>портреті</a:t>
            </a:r>
            <a:r>
              <a:rPr lang="ru-RU" dirty="0" smtClean="0"/>
              <a:t> </a:t>
            </a:r>
            <a:r>
              <a:rPr lang="ru-RU" dirty="0" err="1" smtClean="0"/>
              <a:t>Доріан</a:t>
            </a:r>
            <a:r>
              <a:rPr lang="ru-RU" dirty="0" smtClean="0"/>
              <a:t> Грей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 err="1" smtClean="0"/>
              <a:t>старіє</a:t>
            </a:r>
            <a:r>
              <a:rPr lang="ru-RU" dirty="0" smtClean="0"/>
              <a:t> , а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намальоване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вкривається</a:t>
            </a:r>
            <a:r>
              <a:rPr lang="ru-RU" dirty="0" smtClean="0"/>
              <a:t> </a:t>
            </a:r>
            <a:r>
              <a:rPr lang="ru-RU" dirty="0" err="1" smtClean="0"/>
              <a:t>зморшками</a:t>
            </a:r>
            <a:r>
              <a:rPr lang="ru-RU" dirty="0" smtClean="0"/>
              <a:t> , а сам </a:t>
            </a:r>
            <a:r>
              <a:rPr lang="ru-RU" dirty="0" err="1" smtClean="0"/>
              <a:t>Доріан</a:t>
            </a:r>
            <a:r>
              <a:rPr lang="ru-RU" dirty="0" smtClean="0"/>
              <a:t> 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молодим і </a:t>
            </a:r>
            <a:r>
              <a:rPr lang="ru-RU" dirty="0" err="1" smtClean="0"/>
              <a:t>гарним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3732" y="4293096"/>
            <a:ext cx="7029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Та </a:t>
            </a:r>
            <a:r>
              <a:rPr lang="ru-RU" dirty="0" err="1" smtClean="0"/>
              <a:t>настає</a:t>
            </a:r>
            <a:r>
              <a:rPr lang="ru-RU" dirty="0" smtClean="0"/>
              <a:t> час , коли </a:t>
            </a:r>
            <a:r>
              <a:rPr lang="ru-RU" dirty="0" err="1" smtClean="0"/>
              <a:t>Доріан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портрет , </a:t>
            </a:r>
            <a:r>
              <a:rPr lang="ru-RU" dirty="0" err="1" smtClean="0"/>
              <a:t>який</a:t>
            </a:r>
            <a:r>
              <a:rPr lang="ru-RU" dirty="0" smtClean="0"/>
              <a:t> є </a:t>
            </a:r>
            <a:r>
              <a:rPr lang="ru-RU" dirty="0" err="1" smtClean="0"/>
              <a:t>свідком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безчестя</a:t>
            </a:r>
            <a:r>
              <a:rPr lang="ru-RU" dirty="0" smtClean="0"/>
              <a:t> і </a:t>
            </a:r>
            <a:r>
              <a:rPr lang="ru-RU" dirty="0" err="1" smtClean="0"/>
              <a:t>підступності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кидається</a:t>
            </a:r>
            <a:r>
              <a:rPr lang="ru-RU" dirty="0" smtClean="0"/>
              <a:t> на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з </a:t>
            </a:r>
            <a:r>
              <a:rPr lang="ru-RU" dirty="0" err="1" smtClean="0"/>
              <a:t>ножем</a:t>
            </a:r>
            <a:r>
              <a:rPr lang="ru-RU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6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412777"/>
            <a:ext cx="3075383" cy="417130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err="1"/>
              <a:t>Відчайдушний</a:t>
            </a:r>
            <a:r>
              <a:rPr lang="ru-RU" sz="1800" dirty="0"/>
              <a:t> крик </a:t>
            </a:r>
            <a:r>
              <a:rPr lang="ru-RU" sz="1800" dirty="0" err="1"/>
              <a:t>пролунав</a:t>
            </a:r>
            <a:r>
              <a:rPr lang="ru-RU" sz="1800" dirty="0"/>
              <a:t> у великому </a:t>
            </a:r>
            <a:r>
              <a:rPr lang="ru-RU" sz="1800" dirty="0" err="1"/>
              <a:t>будинку</a:t>
            </a:r>
            <a:r>
              <a:rPr lang="ru-RU" sz="1800" dirty="0"/>
              <a:t>. Слуги , </a:t>
            </a:r>
            <a:r>
              <a:rPr lang="ru-RU" sz="1800" dirty="0" err="1"/>
              <a:t>вбігши</a:t>
            </a:r>
            <a:r>
              <a:rPr lang="ru-RU" sz="1800" dirty="0"/>
              <a:t> до </a:t>
            </a:r>
            <a:r>
              <a:rPr lang="ru-RU" sz="1800" dirty="0" err="1"/>
              <a:t>кімнати</a:t>
            </a:r>
            <a:r>
              <a:rPr lang="ru-RU" sz="1800" dirty="0"/>
              <a:t> господаря , </a:t>
            </a:r>
            <a:r>
              <a:rPr lang="ru-RU" sz="1800" dirty="0" err="1"/>
              <a:t>побачили</a:t>
            </a:r>
            <a:r>
              <a:rPr lang="ru-RU" sz="1800" dirty="0"/>
              <a:t> на </a:t>
            </a:r>
            <a:r>
              <a:rPr lang="ru-RU" sz="1800" dirty="0" err="1"/>
              <a:t>стіні</a:t>
            </a:r>
            <a:r>
              <a:rPr lang="ru-RU" sz="1800" dirty="0"/>
              <a:t> </a:t>
            </a:r>
            <a:r>
              <a:rPr lang="ru-RU" sz="1800" dirty="0" err="1"/>
              <a:t>прекрасний</a:t>
            </a:r>
            <a:r>
              <a:rPr lang="ru-RU" sz="1800" dirty="0"/>
              <a:t> портрет молодого </a:t>
            </a:r>
            <a:r>
              <a:rPr lang="ru-RU" sz="1800" dirty="0" err="1"/>
              <a:t>Доріана</a:t>
            </a:r>
            <a:r>
              <a:rPr lang="ru-RU" sz="1800" dirty="0"/>
              <a:t> Грея , а на </a:t>
            </a:r>
            <a:r>
              <a:rPr lang="ru-RU" sz="1800" dirty="0" err="1"/>
              <a:t>підлозі</a:t>
            </a:r>
            <a:r>
              <a:rPr lang="ru-RU" sz="1800" dirty="0"/>
              <a:t> з </a:t>
            </a:r>
            <a:r>
              <a:rPr lang="ru-RU" sz="1800" dirty="0" err="1"/>
              <a:t>ножем</a:t>
            </a:r>
            <a:r>
              <a:rPr lang="ru-RU" sz="1800" dirty="0"/>
              <a:t> у грудях лежав </a:t>
            </a:r>
            <a:r>
              <a:rPr lang="ru-RU" sz="1800" dirty="0" err="1"/>
              <a:t>мертвий</a:t>
            </a:r>
            <a:r>
              <a:rPr lang="ru-RU" sz="1800" dirty="0"/>
              <a:t> </a:t>
            </a:r>
            <a:r>
              <a:rPr lang="ru-RU" sz="1800" dirty="0" err="1"/>
              <a:t>старий</a:t>
            </a:r>
            <a:r>
              <a:rPr lang="ru-RU" sz="1800" dirty="0"/>
              <a:t> </a:t>
            </a:r>
            <a:r>
              <a:rPr lang="ru-RU" sz="1800" dirty="0" err="1"/>
              <a:t>чоловік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00400" cy="402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Молодий</a:t>
            </a:r>
            <a:r>
              <a:rPr lang="ru-RU" dirty="0" smtClean="0"/>
              <a:t> аристократ </a:t>
            </a:r>
            <a:r>
              <a:rPr lang="ru-RU" dirty="0" err="1" smtClean="0"/>
              <a:t>Доріан</a:t>
            </a:r>
            <a:r>
              <a:rPr lang="ru-RU" dirty="0" smtClean="0"/>
              <a:t> Грей - </a:t>
            </a:r>
            <a:r>
              <a:rPr lang="ru-RU" dirty="0" err="1" smtClean="0"/>
              <a:t>головний</a:t>
            </a:r>
            <a:r>
              <a:rPr lang="ru-RU" dirty="0" smtClean="0"/>
              <a:t> герой роману. Природа створила </a:t>
            </a:r>
            <a:r>
              <a:rPr lang="ru-RU" dirty="0" err="1" smtClean="0"/>
              <a:t>його</a:t>
            </a:r>
            <a:r>
              <a:rPr lang="ru-RU" dirty="0" smtClean="0"/>
              <a:t> дивно </a:t>
            </a:r>
            <a:r>
              <a:rPr lang="ru-RU" dirty="0" err="1" smtClean="0"/>
              <a:t>красивим</a:t>
            </a:r>
            <a:r>
              <a:rPr lang="ru-RU" dirty="0" smtClean="0"/>
              <a:t>. Але краса </a:t>
            </a:r>
            <a:r>
              <a:rPr lang="ru-RU" dirty="0" err="1" smtClean="0"/>
              <a:t>зовнішня</a:t>
            </a:r>
            <a:r>
              <a:rPr lang="ru-RU" dirty="0" smtClean="0"/>
              <a:t> і </a:t>
            </a:r>
            <a:r>
              <a:rPr lang="ru-RU" dirty="0" err="1" smtClean="0"/>
              <a:t>внутрішня</a:t>
            </a:r>
            <a:r>
              <a:rPr lang="ru-RU" dirty="0" smtClean="0"/>
              <a:t> -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. На жаль , </a:t>
            </a:r>
            <a:r>
              <a:rPr lang="ru-RU" dirty="0" err="1" smtClean="0"/>
              <a:t>Доріан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красивий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4042" y="2263084"/>
            <a:ext cx="7033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 може бути , він був занадто слабкий духовно , не мав своєї точки зору на життя і з легкістю прийняв девіз життя лорда Генрі - краса і насолода , тобто повний егоїзм. </a:t>
            </a:r>
            <a:r>
              <a:rPr lang="uk-UA" dirty="0" err="1" smtClean="0"/>
              <a:t>Доріан</a:t>
            </a:r>
            <a:r>
              <a:rPr lang="uk-UA" dirty="0" smtClean="0"/>
              <a:t> любить тільки себе і свою красу. Але всі, хто стикається з ним , гинуть 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645024"/>
            <a:ext cx="7014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 Покінчила з собою </a:t>
            </a:r>
            <a:r>
              <a:rPr lang="uk-UA" dirty="0" err="1" smtClean="0"/>
              <a:t>Сибілла</a:t>
            </a:r>
            <a:r>
              <a:rPr lang="uk-UA" dirty="0" smtClean="0"/>
              <a:t> </a:t>
            </a:r>
            <a:r>
              <a:rPr lang="uk-UA" dirty="0" err="1" smtClean="0"/>
              <a:t>Вейн</a:t>
            </a:r>
            <a:r>
              <a:rPr lang="uk-UA" dirty="0" smtClean="0"/>
              <a:t> , беззавітно любила </a:t>
            </a:r>
            <a:r>
              <a:rPr lang="uk-UA" dirty="0" err="1" smtClean="0"/>
              <a:t>Доріана</a:t>
            </a:r>
            <a:r>
              <a:rPr lang="uk-UA" dirty="0" smtClean="0"/>
              <a:t>. Загинули всі ті , хто не хотів побачити в красі </a:t>
            </a:r>
            <a:r>
              <a:rPr lang="uk-UA" dirty="0" err="1" smtClean="0"/>
              <a:t>Доріана</a:t>
            </a:r>
            <a:r>
              <a:rPr lang="uk-UA" dirty="0" smtClean="0"/>
              <a:t> </a:t>
            </a:r>
            <a:r>
              <a:rPr lang="uk-UA" dirty="0" err="1" smtClean="0"/>
              <a:t>Грея</a:t>
            </a:r>
            <a:r>
              <a:rPr lang="uk-UA" dirty="0" smtClean="0"/>
              <a:t> божество і прагнув судити його вчинки з позицій суспільної моралі.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4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196752"/>
            <a:ext cx="3384375" cy="4104456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/>
              <a:t>Але </a:t>
            </a:r>
            <a:r>
              <a:rPr lang="ru-RU" sz="1800" dirty="0" smtClean="0"/>
              <a:t>Грей </a:t>
            </a:r>
            <a:r>
              <a:rPr lang="ru-RU" sz="1800" dirty="0" err="1"/>
              <a:t>зневажав</a:t>
            </a:r>
            <a:r>
              <a:rPr lang="ru-RU" sz="1800" dirty="0"/>
              <a:t> </a:t>
            </a:r>
            <a:r>
              <a:rPr lang="ru-RU" sz="1800" dirty="0" err="1"/>
              <a:t>моральні</a:t>
            </a:r>
            <a:r>
              <a:rPr lang="ru-RU" sz="1800" dirty="0"/>
              <a:t> </a:t>
            </a:r>
            <a:r>
              <a:rPr lang="ru-RU" sz="1800" dirty="0" err="1"/>
              <a:t>закони</a:t>
            </a:r>
            <a:r>
              <a:rPr lang="ru-RU" sz="1800" dirty="0"/>
              <a:t>. Люди думали 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 smtClean="0"/>
              <a:t>така</a:t>
            </a:r>
            <a:r>
              <a:rPr lang="ru-RU" sz="1800" dirty="0" smtClean="0"/>
              <a:t>  </a:t>
            </a:r>
            <a:r>
              <a:rPr lang="ru-RU" sz="1800" dirty="0" err="1" smtClean="0"/>
              <a:t>гарна</a:t>
            </a:r>
            <a:r>
              <a:rPr lang="ru-RU" sz="1800" dirty="0" smtClean="0"/>
              <a:t> </a:t>
            </a:r>
            <a:r>
              <a:rPr lang="ru-RU" sz="1800" dirty="0" err="1"/>
              <a:t>людина</a:t>
            </a:r>
            <a:r>
              <a:rPr lang="ru-RU" sz="1800" dirty="0"/>
              <a:t> не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 smtClean="0"/>
              <a:t>хибною</a:t>
            </a:r>
            <a:r>
              <a:rPr lang="ru-RU" sz="1800" dirty="0" smtClean="0"/>
              <a:t>. </a:t>
            </a:r>
            <a:r>
              <a:rPr lang="ru-RU" sz="1800" dirty="0" err="1"/>
              <a:t>Навіть</a:t>
            </a:r>
            <a:r>
              <a:rPr lang="ru-RU" sz="1800" dirty="0"/>
              <a:t> доля </a:t>
            </a:r>
            <a:r>
              <a:rPr lang="ru-RU" sz="1800" dirty="0" err="1"/>
              <a:t>зробила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чудовий</a:t>
            </a:r>
            <a:r>
              <a:rPr lang="ru-RU" sz="1800" dirty="0"/>
              <a:t> </a:t>
            </a:r>
            <a:r>
              <a:rPr lang="ru-RU" sz="1800" dirty="0" err="1"/>
              <a:t>подарунок</a:t>
            </a:r>
            <a:r>
              <a:rPr lang="ru-RU" sz="1800" dirty="0"/>
              <a:t>. </a:t>
            </a:r>
            <a:r>
              <a:rPr lang="ru-RU" sz="1800" dirty="0" err="1"/>
              <a:t>Сталося</a:t>
            </a:r>
            <a:r>
              <a:rPr lang="ru-RU" sz="1800" dirty="0"/>
              <a:t> </a:t>
            </a:r>
            <a:r>
              <a:rPr lang="ru-RU" sz="1800" dirty="0" err="1"/>
              <a:t>дивовижне</a:t>
            </a:r>
            <a:r>
              <a:rPr lang="ru-RU" sz="1800" dirty="0"/>
              <a:t> </a:t>
            </a:r>
            <a:r>
              <a:rPr lang="ru-RU" sz="1800" dirty="0" err="1"/>
              <a:t>чарівництво</a:t>
            </a:r>
            <a:r>
              <a:rPr lang="ru-RU" sz="1800" dirty="0"/>
              <a:t>. </a:t>
            </a:r>
            <a:r>
              <a:rPr lang="ru-RU" sz="1800" dirty="0" err="1"/>
              <a:t>Виповнилося</a:t>
            </a:r>
            <a:r>
              <a:rPr lang="ru-RU" sz="1800" dirty="0"/>
              <a:t> </a:t>
            </a:r>
            <a:r>
              <a:rPr lang="ru-RU" sz="1800" dirty="0" err="1"/>
              <a:t>бажання</a:t>
            </a:r>
            <a:r>
              <a:rPr lang="ru-RU" sz="1800" dirty="0"/>
              <a:t> </a:t>
            </a:r>
            <a:r>
              <a:rPr lang="ru-RU" sz="1800" dirty="0" err="1"/>
              <a:t>Доріана</a:t>
            </a:r>
            <a:r>
              <a:rPr lang="ru-RU" sz="1800" dirty="0"/>
              <a:t> Грея , і </a:t>
            </a:r>
            <a:r>
              <a:rPr lang="ru-RU" sz="1800" dirty="0" err="1"/>
              <a:t>його</a:t>
            </a:r>
            <a:r>
              <a:rPr lang="ru-RU" sz="1800" dirty="0"/>
              <a:t> краса не </a:t>
            </a:r>
            <a:r>
              <a:rPr lang="ru-RU" sz="1800" dirty="0" err="1"/>
              <a:t>меркнула</a:t>
            </a:r>
            <a:r>
              <a:rPr lang="ru-RU" sz="1800" dirty="0"/>
              <a:t> з роками. І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на </a:t>
            </a:r>
            <a:r>
              <a:rPr lang="ru-RU" sz="1800" dirty="0" err="1"/>
              <a:t>портреті</a:t>
            </a:r>
            <a:r>
              <a:rPr lang="ru-RU" sz="1800" dirty="0"/>
              <a:t> </a:t>
            </a:r>
            <a:r>
              <a:rPr lang="ru-RU" sz="1800" dirty="0" err="1"/>
              <a:t>зображувалося</a:t>
            </a:r>
            <a:r>
              <a:rPr lang="ru-RU" sz="1800" dirty="0"/>
              <a:t> все те 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відбувалося</a:t>
            </a:r>
            <a:r>
              <a:rPr lang="ru-RU" sz="1800" dirty="0"/>
              <a:t> з </a:t>
            </a:r>
            <a:r>
              <a:rPr lang="ru-RU" sz="1800" dirty="0" err="1"/>
              <a:t>душею</a:t>
            </a:r>
            <a:r>
              <a:rPr lang="ru-RU" sz="1800" dirty="0"/>
              <a:t> </a:t>
            </a:r>
            <a:r>
              <a:rPr lang="ru-RU" sz="1800" dirty="0" err="1"/>
              <a:t>Доріана</a:t>
            </a:r>
            <a:r>
              <a:rPr lang="ru-RU" sz="1800" dirty="0"/>
              <a:t> .</a:t>
            </a:r>
            <a:endParaRPr lang="uk-UA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7" y="1196752"/>
            <a:ext cx="34109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Доріан</a:t>
            </a:r>
            <a:r>
              <a:rPr lang="uk-UA" dirty="0" smtClean="0"/>
              <a:t> </a:t>
            </a:r>
            <a:r>
              <a:rPr lang="uk-UA" dirty="0" err="1" smtClean="0"/>
              <a:t>грей-</a:t>
            </a:r>
            <a:r>
              <a:rPr lang="uk-UA" dirty="0" smtClean="0"/>
              <a:t> цинік</a:t>
            </a:r>
            <a:endParaRPr lang="uk-UA" dirty="0"/>
          </a:p>
        </p:txBody>
      </p:sp>
      <p:pic>
        <p:nvPicPr>
          <p:cNvPr id="5" name="Отрывок_из_фильма__quotПортрет_Дориана_Грея_quot(MusVid.ne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3725" y="2438400"/>
            <a:ext cx="5418138" cy="3048000"/>
          </a:xfrm>
        </p:spPr>
      </p:pic>
    </p:spTree>
    <p:extLst>
      <p:ext uri="{BB962C8B-B14F-4D97-AF65-F5344CB8AC3E}">
        <p14:creationId xmlns:p14="http://schemas.microsoft.com/office/powerpoint/2010/main" val="32303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Оскар </a:t>
            </a:r>
            <a:r>
              <a:rPr lang="uk-UA" dirty="0" err="1" smtClean="0"/>
              <a:t>уайлд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480967" cy="335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Народився у сім'ї окуліста Вільяма Уайльда і письменниці Джейн </a:t>
            </a:r>
            <a:r>
              <a:rPr lang="uk-UA" dirty="0" err="1" smtClean="0"/>
              <a:t>Франциско</a:t>
            </a:r>
            <a:r>
              <a:rPr lang="uk-UA" dirty="0" smtClean="0"/>
              <a:t> </a:t>
            </a:r>
            <a:r>
              <a:rPr lang="uk-UA" dirty="0" err="1" smtClean="0"/>
              <a:t>Елджі</a:t>
            </a:r>
            <a:r>
              <a:rPr lang="uk-UA" dirty="0" smtClean="0"/>
              <a:t> 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04864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Отримав класичну освіту: естетичні погляди формувались у </a:t>
            </a:r>
            <a:r>
              <a:rPr lang="uk-UA" dirty="0" err="1" smtClean="0"/>
              <a:t>Триніті</a:t>
            </a:r>
            <a:r>
              <a:rPr lang="uk-UA" dirty="0" smtClean="0"/>
              <a:t> Коледжі (Дублін) та оксфордському коледжі св. Магдалени, — проте ішов власним шляхом, керуючись власною тезою: «Те, що дійсно треба знати, не розтлумачить ніхто».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9066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 1881 p.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перша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7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 «Занепад неправди», «Критик як художник» , «Душа людська при соціалізмі» так і єдиного роману «Портрет </a:t>
            </a:r>
            <a:r>
              <a:rPr lang="uk-UA" dirty="0" err="1" smtClean="0"/>
              <a:t>Доріана</a:t>
            </a:r>
            <a:r>
              <a:rPr lang="uk-UA" dirty="0" smtClean="0"/>
              <a:t> </a:t>
            </a:r>
            <a:r>
              <a:rPr lang="uk-UA" dirty="0" err="1" smtClean="0"/>
              <a:t>Грея»—</a:t>
            </a:r>
            <a:r>
              <a:rPr lang="uk-UA" dirty="0" smtClean="0"/>
              <a:t> тепер найбільш уславленого його твору, який після публікації приніс доволі неслави: скандал, процес, суд і дворічне ув'язнення за моральні збочення.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1297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Успіх і визнання принесли автору його п'єси «Віяло леді </a:t>
            </a:r>
            <a:r>
              <a:rPr lang="uk-UA" dirty="0" err="1" smtClean="0"/>
              <a:t>Віндермір</a:t>
            </a:r>
            <a:r>
              <a:rPr lang="uk-UA" dirty="0" smtClean="0"/>
              <a:t>», «Жінка, не варта уваги» , «Ідеальний чоловік» І все ж найкращою вважається п'єса «Як важливо бути поважним. Легковажна комедія для серйозних людей».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36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507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Останні роки добровільного вигнання з батьківщини провів у Франції, де оселився після звільнення з тюрми під придбаним ім'ям, зазнавши там матеріальної скрути,— а ще більш духовної.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8803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Жив у </a:t>
            </a:r>
            <a:r>
              <a:rPr lang="ru-RU" dirty="0" err="1" smtClean="0"/>
              <a:t>Парижі</a:t>
            </a:r>
            <a:r>
              <a:rPr lang="ru-RU" dirty="0" smtClean="0"/>
              <a:t>, де й помер. </a:t>
            </a:r>
            <a:r>
              <a:rPr lang="ru-RU" dirty="0" err="1" smtClean="0"/>
              <a:t>Письменника</a:t>
            </a:r>
            <a:r>
              <a:rPr lang="ru-RU" dirty="0" smtClean="0"/>
              <a:t> і </a:t>
            </a:r>
            <a:r>
              <a:rPr lang="ru-RU" dirty="0" err="1" smtClean="0"/>
              <a:t>вигнанця</a:t>
            </a:r>
            <a:r>
              <a:rPr lang="ru-RU" dirty="0" smtClean="0"/>
              <a:t> </a:t>
            </a:r>
            <a:r>
              <a:rPr lang="ru-RU" dirty="0" err="1" smtClean="0"/>
              <a:t>блюзнірського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вікторианської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 на </a:t>
            </a:r>
            <a:r>
              <a:rPr lang="ru-RU" dirty="0" err="1" smtClean="0"/>
              <a:t>цвинтарі</a:t>
            </a:r>
            <a:r>
              <a:rPr lang="ru-RU" dirty="0" smtClean="0"/>
              <a:t> Пер-Лашез в 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40760" cy="936104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/>
              <a:t>Шлях до написання                     «портрета </a:t>
            </a:r>
            <a:r>
              <a:rPr lang="uk-UA" sz="2400" dirty="0" err="1" smtClean="0"/>
              <a:t>доріана</a:t>
            </a:r>
            <a:r>
              <a:rPr lang="uk-UA" sz="2400" dirty="0" smtClean="0"/>
              <a:t> </a:t>
            </a:r>
            <a:r>
              <a:rPr lang="uk-UA" sz="2400" dirty="0" err="1" smtClean="0"/>
              <a:t>грея</a:t>
            </a:r>
            <a:r>
              <a:rPr lang="uk-UA" sz="2400" dirty="0" smtClean="0"/>
              <a:t>»: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8035" y="232346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творі</a:t>
            </a:r>
            <a:r>
              <a:rPr lang="ru-RU" dirty="0" smtClean="0"/>
              <a:t> </a:t>
            </a:r>
            <a:r>
              <a:rPr lang="ru-RU" dirty="0" err="1" smtClean="0"/>
              <a:t>втілено</a:t>
            </a:r>
            <a:r>
              <a:rPr lang="ru-RU" dirty="0" smtClean="0"/>
              <a:t> </a:t>
            </a:r>
            <a:r>
              <a:rPr lang="ru-RU" dirty="0" err="1" smtClean="0"/>
              <a:t>найдорожчі</a:t>
            </a:r>
            <a:r>
              <a:rPr lang="ru-RU" dirty="0" smtClean="0"/>
              <a:t> для </a:t>
            </a:r>
            <a:r>
              <a:rPr lang="ru-RU" dirty="0" err="1" smtClean="0"/>
              <a:t>письменника</a:t>
            </a:r>
            <a:r>
              <a:rPr lang="ru-RU" dirty="0" smtClean="0"/>
              <a:t> думки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визначали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і стиль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8035" y="314096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Відомо</a:t>
            </a:r>
            <a:r>
              <a:rPr lang="ru-RU" dirty="0" smtClean="0"/>
              <a:t> , як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роману : одного разу в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приятеля Уайльд </a:t>
            </a:r>
            <a:r>
              <a:rPr lang="ru-RU" dirty="0" err="1" smtClean="0"/>
              <a:t>познайомився</a:t>
            </a:r>
            <a:r>
              <a:rPr lang="ru-RU" dirty="0" smtClean="0"/>
              <a:t> з </a:t>
            </a:r>
            <a:r>
              <a:rPr lang="ru-RU" dirty="0" err="1" smtClean="0"/>
              <a:t>натурником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вразив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досконалістю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вроди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5071" y="4220924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Який</a:t>
            </a:r>
            <a:r>
              <a:rPr lang="ru-RU" dirty="0" smtClean="0"/>
              <a:t> жаль , -- </a:t>
            </a:r>
            <a:r>
              <a:rPr lang="ru-RU" dirty="0" err="1" smtClean="0"/>
              <a:t>вигукнув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, --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славне</a:t>
            </a:r>
            <a:r>
              <a:rPr lang="ru-RU" dirty="0" smtClean="0"/>
              <a:t>  </a:t>
            </a:r>
            <a:r>
              <a:rPr lang="ru-RU" dirty="0" err="1" smtClean="0"/>
              <a:t>створіння</a:t>
            </a:r>
            <a:r>
              <a:rPr lang="ru-RU" dirty="0" smtClean="0"/>
              <a:t>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старіти</a:t>
            </a:r>
            <a:r>
              <a:rPr lang="ru-RU" dirty="0" smtClean="0"/>
              <a:t>!» На </a:t>
            </a:r>
            <a:r>
              <a:rPr lang="ru-RU" dirty="0" err="1" smtClean="0"/>
              <a:t>це</a:t>
            </a:r>
            <a:r>
              <a:rPr lang="ru-RU" dirty="0" smtClean="0"/>
              <a:t> художник ,</a:t>
            </a:r>
            <a:r>
              <a:rPr lang="ru-RU" dirty="0" err="1" smtClean="0"/>
              <a:t>погодившись</a:t>
            </a:r>
            <a:r>
              <a:rPr lang="ru-RU" dirty="0" smtClean="0"/>
              <a:t>, додав : «Чудово </a:t>
            </a:r>
            <a:r>
              <a:rPr lang="ru-RU" dirty="0" err="1" smtClean="0"/>
              <a:t>було</a:t>
            </a:r>
            <a:r>
              <a:rPr lang="ru-RU" dirty="0" smtClean="0"/>
              <a:t> б 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точнісінько</a:t>
            </a:r>
            <a:r>
              <a:rPr lang="ru-RU" dirty="0" smtClean="0"/>
              <a:t> , як зараз , а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портрет </a:t>
            </a:r>
            <a:r>
              <a:rPr lang="ru-RU" dirty="0" err="1" smtClean="0"/>
              <a:t>старів</a:t>
            </a:r>
            <a:r>
              <a:rPr lang="ru-RU" dirty="0" smtClean="0"/>
              <a:t> і </a:t>
            </a:r>
            <a:r>
              <a:rPr lang="ru-RU" dirty="0" err="1" smtClean="0"/>
              <a:t>вкривався</a:t>
            </a:r>
            <a:r>
              <a:rPr lang="ru-RU" dirty="0" smtClean="0"/>
              <a:t> </a:t>
            </a:r>
            <a:r>
              <a:rPr lang="ru-RU" dirty="0" err="1" smtClean="0"/>
              <a:t>зморшками</a:t>
            </a:r>
            <a:r>
              <a:rPr lang="ru-RU" dirty="0" smtClean="0"/>
              <a:t> 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03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Оскар Уайльд створив свою філософію порятунку людини і суспільства. Письменник стверджував , що тільки мистецтво здатне відвести людей зі світу вульгарності , міщанства. Він розвивав думку , що мистецтво допомагає людям зрозуміти несправедливість і знайти шляхи позбавлення від неї. Правоту своєї філософії Оскар Уайльд прагнув довести силою художніх образів. Він створив роман - символ "Портрет </a:t>
            </a:r>
            <a:r>
              <a:rPr lang="uk-UA" dirty="0" err="1" smtClean="0"/>
              <a:t>Доріана</a:t>
            </a:r>
            <a:r>
              <a:rPr lang="uk-UA" dirty="0" smtClean="0"/>
              <a:t> </a:t>
            </a:r>
            <a:r>
              <a:rPr lang="uk-UA" dirty="0" err="1" smtClean="0"/>
              <a:t>Грея</a:t>
            </a:r>
            <a:r>
              <a:rPr lang="uk-UA" dirty="0" smtClean="0"/>
              <a:t> " 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969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Оскар Уайльд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парадоксальним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за </a:t>
            </a:r>
            <a:r>
              <a:rPr lang="ru-RU" dirty="0" err="1" smtClean="0"/>
              <a:t>життя</a:t>
            </a:r>
            <a:r>
              <a:rPr lang="ru-RU" dirty="0" smtClean="0"/>
              <a:t> і створив роман </a:t>
            </a:r>
            <a:r>
              <a:rPr lang="ru-RU" dirty="0" err="1" smtClean="0"/>
              <a:t>парадоксів</a:t>
            </a:r>
            <a:r>
              <a:rPr lang="ru-RU" dirty="0" smtClean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16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Парадоксальним</a:t>
            </a:r>
            <a:r>
              <a:rPr lang="ru-RU" dirty="0" smtClean="0"/>
              <a:t> є той факт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прекрасного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роздвоюються</a:t>
            </a:r>
            <a:r>
              <a:rPr lang="ru-RU" dirty="0" smtClean="0"/>
              <a:t> , а </a:t>
            </a:r>
            <a:r>
              <a:rPr lang="ru-RU" dirty="0" err="1" smtClean="0"/>
              <a:t>точніше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в образах </a:t>
            </a:r>
            <a:r>
              <a:rPr lang="ru-RU" dirty="0" err="1" smtClean="0"/>
              <a:t>Доріана</a:t>
            </a:r>
            <a:r>
              <a:rPr lang="ru-RU" dirty="0" smtClean="0"/>
              <a:t> Грея , Лорда </a:t>
            </a:r>
            <a:r>
              <a:rPr lang="ru-RU" dirty="0" err="1" smtClean="0"/>
              <a:t>Генрі</a:t>
            </a:r>
            <a:r>
              <a:rPr lang="ru-RU" dirty="0" smtClean="0"/>
              <a:t> , </a:t>
            </a:r>
            <a:r>
              <a:rPr lang="ru-RU" dirty="0" err="1" smtClean="0"/>
              <a:t>Безіла</a:t>
            </a:r>
            <a:r>
              <a:rPr lang="ru-RU" dirty="0" smtClean="0"/>
              <a:t> </a:t>
            </a:r>
            <a:r>
              <a:rPr lang="ru-RU" dirty="0" err="1" smtClean="0"/>
              <a:t>Холлуарда</a:t>
            </a:r>
            <a:r>
              <a:rPr lang="ru-RU" dirty="0" smtClean="0"/>
              <a:t> . Тому, як і </a:t>
            </a:r>
            <a:r>
              <a:rPr lang="ru-RU" dirty="0" err="1" smtClean="0"/>
              <a:t>властиво</a:t>
            </a:r>
            <a:r>
              <a:rPr lang="ru-RU" dirty="0" smtClean="0"/>
              <a:t> романом такого типу ,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героєм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, а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персонажі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реалізацією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,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олюдненими</a:t>
            </a:r>
            <a:r>
              <a:rPr lang="ru-RU" dirty="0" smtClean="0"/>
              <a:t> схемами . Таким чином , </a:t>
            </a:r>
            <a:r>
              <a:rPr lang="ru-RU" dirty="0" err="1" smtClean="0"/>
              <a:t>стверджується</a:t>
            </a:r>
            <a:r>
              <a:rPr lang="ru-RU" dirty="0" smtClean="0"/>
              <a:t> постулат: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правду </a:t>
            </a:r>
            <a:r>
              <a:rPr lang="ru-RU" dirty="0" err="1" smtClean="0"/>
              <a:t>життя</a:t>
            </a:r>
            <a:r>
              <a:rPr lang="ru-RU" dirty="0" smtClean="0"/>
              <a:t> 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, як вона </a:t>
            </a:r>
            <a:r>
              <a:rPr lang="ru-RU" dirty="0" err="1" smtClean="0"/>
              <a:t>балансує</a:t>
            </a:r>
            <a:r>
              <a:rPr lang="ru-RU" dirty="0" smtClean="0"/>
              <a:t> на </a:t>
            </a:r>
            <a:r>
              <a:rPr lang="ru-RU" dirty="0" err="1" smtClean="0"/>
              <a:t>канаті</a:t>
            </a:r>
            <a:r>
              <a:rPr lang="ru-RU" dirty="0" smtClean="0"/>
              <a:t> 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61750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Кожен</a:t>
            </a:r>
            <a:r>
              <a:rPr lang="ru-RU" dirty="0" smtClean="0"/>
              <a:t> з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реалізацією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81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196752"/>
            <a:ext cx="3312368" cy="4392488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uk-UA" sz="1800" dirty="0"/>
              <a:t> Лорд Генрі , естет у </a:t>
            </a:r>
            <a:r>
              <a:rPr lang="uk-UA" sz="1800" dirty="0" smtClean="0"/>
              <a:t>всьому, </a:t>
            </a:r>
            <a:r>
              <a:rPr lang="uk-UA" sz="1800" dirty="0"/>
              <a:t>сповідує філософію гедонізму , філософію насолоди життям , яка була властивий давнім грекам.</a:t>
            </a:r>
          </a:p>
        </p:txBody>
      </p:sp>
      <p:pic>
        <p:nvPicPr>
          <p:cNvPr id="7171" name="Picture 3" descr="C:\Users\алина\Desktop\fnUdDeAZoY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52" y="1676400"/>
            <a:ext cx="30156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690336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Але парадокс: Лорд </a:t>
            </a:r>
            <a:r>
              <a:rPr lang="ru-RU" dirty="0" err="1" smtClean="0"/>
              <a:t>Генрі</a:t>
            </a:r>
            <a:r>
              <a:rPr lang="ru-RU" dirty="0" smtClean="0"/>
              <a:t> не </a:t>
            </a:r>
            <a:r>
              <a:rPr lang="ru-RU" dirty="0" err="1" smtClean="0"/>
              <a:t>діє</a:t>
            </a:r>
            <a:r>
              <a:rPr lang="ru-RU" dirty="0" smtClean="0"/>
              <a:t> сам , а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поширює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і </a:t>
            </a:r>
            <a:r>
              <a:rPr lang="ru-RU" dirty="0" err="1" smtClean="0"/>
              <a:t>споглядає</a:t>
            </a:r>
            <a:r>
              <a:rPr lang="ru-RU" dirty="0" smtClean="0"/>
              <a:t> </a:t>
            </a:r>
            <a:r>
              <a:rPr lang="ru-RU" dirty="0" err="1" smtClean="0"/>
              <a:t>збоку</a:t>
            </a:r>
            <a:r>
              <a:rPr lang="ru-RU" dirty="0" smtClean="0"/>
              <a:t> , як вони </a:t>
            </a:r>
            <a:r>
              <a:rPr lang="ru-RU" dirty="0" err="1" smtClean="0"/>
              <a:t>діють</a:t>
            </a:r>
            <a:r>
              <a:rPr lang="ru-RU" dirty="0" smtClean="0"/>
              <a:t> на людей.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роману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пасивним</a:t>
            </a:r>
            <a:r>
              <a:rPr lang="ru-RU" dirty="0" smtClean="0"/>
              <a:t> </a:t>
            </a:r>
            <a:r>
              <a:rPr lang="ru-RU" dirty="0" err="1" smtClean="0"/>
              <a:t>спостерігачем</a:t>
            </a:r>
            <a:r>
              <a:rPr lang="ru-RU" dirty="0" smtClean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88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238</TotalTime>
  <Words>903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Роман «Доріан грей» як осердя творчості письменника</vt:lpstr>
      <vt:lpstr>Оскар уайлд</vt:lpstr>
      <vt:lpstr>Презентация PowerPoint</vt:lpstr>
      <vt:lpstr>Презентация PowerPoint</vt:lpstr>
      <vt:lpstr>Презентация PowerPoint</vt:lpstr>
      <vt:lpstr>Шлях до написання                     «портрета доріана грея»:</vt:lpstr>
      <vt:lpstr>Презентация PowerPoint</vt:lpstr>
      <vt:lpstr>Презентация PowerPoint</vt:lpstr>
      <vt:lpstr>Презентация PowerPoint</vt:lpstr>
      <vt:lpstr>Презентация PowerPoint</vt:lpstr>
      <vt:lpstr>Доріан Грей</vt:lpstr>
      <vt:lpstr>Презентация PowerPoint</vt:lpstr>
      <vt:lpstr>Презентация PowerPoint</vt:lpstr>
      <vt:lpstr>Презентация PowerPoint</vt:lpstr>
      <vt:lpstr>Презентация PowerPoint</vt:lpstr>
      <vt:lpstr>Доріан грей- цинік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Administrator</cp:lastModifiedBy>
  <cp:revision>15</cp:revision>
  <dcterms:created xsi:type="dcterms:W3CDTF">2014-02-16T13:59:59Z</dcterms:created>
  <dcterms:modified xsi:type="dcterms:W3CDTF">2014-09-16T16:31:48Z</dcterms:modified>
</cp:coreProperties>
</file>